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Lobster"/>
      <p:regular r:id="rId36"/>
    </p:embeddedFont>
    <p:embeddedFont>
      <p:font typeface="Maven Pro"/>
      <p:regular r:id="rId37"/>
      <p:bold r:id="rId38"/>
    </p:embeddedFont>
    <p:embeddedFont>
      <p:font typeface="Maven Pro Regular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75C3AFB-15E0-4FE4-9D3C-D29D23208166}">
  <a:tblStyle styleId="{075C3AFB-15E0-4FE4-9D3C-D29D232081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regular.fntdata"/><Relationship Id="rId14" Type="http://schemas.openxmlformats.org/officeDocument/2006/relationships/slide" Target="slides/slide8.xml"/><Relationship Id="rId36" Type="http://schemas.openxmlformats.org/officeDocument/2006/relationships/font" Target="fonts/Lobster-regular.fntdata"/><Relationship Id="rId17" Type="http://schemas.openxmlformats.org/officeDocument/2006/relationships/slide" Target="slides/slide11.xml"/><Relationship Id="rId39" Type="http://schemas.openxmlformats.org/officeDocument/2006/relationships/font" Target="fonts/MavenProRegular-bold.fntdata"/><Relationship Id="rId16" Type="http://schemas.openxmlformats.org/officeDocument/2006/relationships/slide" Target="slides/slide10.xml"/><Relationship Id="rId38" Type="http://schemas.openxmlformats.org/officeDocument/2006/relationships/font" Target="fonts/MavenPr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e94fcb8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e94fcb8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e94fcb8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e94fcb8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e94fcb8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e94fcb8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e94fcb8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e94fcb8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e94fcb8c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e94fcb8c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e94fcb8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e94fcb8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e94fcb8c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e94fcb8c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94fcb8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e94fcb8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94fcb8c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e94fcb8c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f367593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f367593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367593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367593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f367593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f367593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e5ffecf5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e5ffecf5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fe5ffecf5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fe5ffecf5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fe5ffecf5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fe5ffecf5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e5ffecf5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e5ffecf5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e5ffecf5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e5ffecf5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fe5ffecf5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fe5ffecf5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fe5fff0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fe5fff0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f367593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f367593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367593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367593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94fcb8c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e94fcb8c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367593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367593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94fcb8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e94fcb8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008526"/>
            <a:ext cx="8222100" cy="8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Localr - Sprint 0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571757"/>
            <a:ext cx="8222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Chino Catane 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Surya Das 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Austin Gary 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Riana Jara 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Nhat</a:t>
            </a: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 Le 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Regular"/>
                <a:ea typeface="Maven Pro Regular"/>
                <a:cs typeface="Maven Pro Regular"/>
                <a:sym typeface="Maven Pro Regular"/>
              </a:rPr>
              <a:t>Alex McBride</a:t>
            </a:r>
            <a:endParaRPr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national news?. Number of responses: 54 responses."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900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global news?. Number of responses: 54 responses."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75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local news?. Number of responses: 54 responses."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225475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Do you prefer long in-depth news or short summaries of news?. Number of responses: 54 responses."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What's your preferred method of receiving news: a website or an app?. Number of responses: 54 responses."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10000"/>
            <a:ext cx="2232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229875"/>
            <a:ext cx="999300" cy="2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How do you currently receive your news?. Number of responses: 54 responses."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475"/>
            <a:ext cx="5997201" cy="45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Do you like news notifications on your phone?. Number of responses: 54 responses."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How often do you search for or read the news?. Number of responses: 54 responses."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Hindsight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have added the following questions: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you like to filter the type of news you receive?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you enjoy seeing news on a map based on its locality?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Secondary Market Research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21" name="Google Shape;221;p31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1"/>
          <p:cNvSpPr txBox="1"/>
          <p:nvPr/>
        </p:nvSpPr>
        <p:spPr>
          <a:xfrm>
            <a:off x="468525" y="877150"/>
            <a:ext cx="7934400" cy="3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69% of millennials read news at least once a day.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Main sources are from YouTube, Instagram or Facebook.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There is a rising market for news applications.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Current competitor: InShorts, USA Live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Smartphone users are mainly of 18-34 age demographic. 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Most people prefer summarized form of news.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4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4"/>
          <p:cNvSpPr/>
          <p:nvPr/>
        </p:nvSpPr>
        <p:spPr>
          <a:xfrm>
            <a:off x="5023175" y="769000"/>
            <a:ext cx="4008900" cy="421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119375" y="780350"/>
            <a:ext cx="4452600" cy="4210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2672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Preface</a:t>
            </a:r>
            <a:endParaRPr b="1" sz="2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19375" y="780350"/>
            <a:ext cx="41703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WHAT IS THE PROBLEM?</a:t>
            </a:r>
            <a:endParaRPr b="1"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Advancement of technology has made news more accessible/available. We now have smartphones, tablets, and other devices to help get our news on-the-go. This has led to: 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○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globalization of news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○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social media reporting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○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fake news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○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Irrelevant news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People find out about something happening in another country, faster than they would about something happening in their city.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023175" y="780350"/>
            <a:ext cx="40089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WHAT IS OUR SOLUTION?</a:t>
            </a:r>
            <a:endParaRPr b="1"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An easy-to-use mobile application that shows and categorizes for users the headlines and stories in their city through a no-nonsense maps interface.</a:t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023175" y="1223200"/>
            <a:ext cx="4008900" cy="1037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aven Pro"/>
                <a:ea typeface="Maven Pro"/>
                <a:cs typeface="Maven Pro"/>
                <a:sym typeface="Maven Pro"/>
              </a:rPr>
              <a:t>LOCALR</a:t>
            </a:r>
            <a:endParaRPr b="1" sz="30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Sprint Retrospective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28" name="Google Shape;228;p32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2"/>
          <p:cNvSpPr txBox="1"/>
          <p:nvPr/>
        </p:nvSpPr>
        <p:spPr>
          <a:xfrm>
            <a:off x="311700" y="862925"/>
            <a:ext cx="83517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Sprint Goal:</a:t>
            </a: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Complete the Business Requirements Document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Management Plan Document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lang="en" sz="1800">
                <a:latin typeface="Maven Pro"/>
                <a:ea typeface="Maven Pro"/>
                <a:cs typeface="Maven Pro"/>
                <a:sym typeface="Maven Pro"/>
              </a:rPr>
              <a:t>Set up React Native on our computers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Gantt Chart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35" name="Google Shape;235;p33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925" y="669075"/>
            <a:ext cx="7016950" cy="41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Gantt Chart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42" name="Google Shape;242;p34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34725" cy="44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Burndown Chart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00" y="614800"/>
            <a:ext cx="6775775" cy="418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Project Tracking Matrix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56" name="Google Shape;256;p36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025" y="768725"/>
            <a:ext cx="59436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Sprint Board 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63" name="Google Shape;263;p37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0" y="772725"/>
            <a:ext cx="8205600" cy="39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5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5"/>
          <p:cNvSpPr/>
          <p:nvPr/>
        </p:nvSpPr>
        <p:spPr>
          <a:xfrm>
            <a:off x="5023175" y="769000"/>
            <a:ext cx="4008900" cy="4210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19375" y="780350"/>
            <a:ext cx="4008900" cy="421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Preface (cont'd)</a:t>
            </a:r>
            <a:endParaRPr b="1" sz="28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31450" y="780350"/>
            <a:ext cx="40089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WHY WE DECIDED TO PURSUE LOCALR? WHAT PROBLEMS DOES IT ADDRESS?</a:t>
            </a:r>
            <a:endParaRPr b="1"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Make news more relevant to the user</a:t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Make news more local</a:t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Not only make news easy to access, but also make it easier to understand</a:t>
            </a:r>
            <a:endParaRPr sz="18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23175" y="780350"/>
            <a:ext cx="40089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WHAT MAKES LOCALR DIFFERENT?</a:t>
            </a:r>
            <a:endParaRPr b="1"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Maps interface (with pinning capabilities) offer the user a more personalized experience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Additional filtering of pins allows for relevant news to reach users based on their interests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rgbClr val="595959"/>
                </a:solidFill>
                <a:latin typeface="Maven Pro"/>
                <a:ea typeface="Maven Pro"/>
                <a:cs typeface="Maven Pro"/>
                <a:sym typeface="Maven Pro"/>
              </a:rPr>
              <a:t>Having users see what's going on in their city through maps and icons introduces a new feel compared to just reading feeds</a:t>
            </a:r>
            <a:endParaRPr sz="1600">
              <a:solidFill>
                <a:srgbClr val="595959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Strategy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14" name="Google Shape;114;p16"/>
          <p:cNvGraphicFramePr/>
          <p:nvPr/>
        </p:nvGraphicFramePr>
        <p:xfrm>
          <a:off x="1012650" y="7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{075C3AFB-15E0-4FE4-9D3C-D29D23208166}</a:tableStyleId>
              </a:tblPr>
              <a:tblGrid>
                <a:gridCol w="1402675"/>
                <a:gridCol w="1402675"/>
                <a:gridCol w="1402675"/>
                <a:gridCol w="1402675"/>
                <a:gridCol w="1402675"/>
              </a:tblGrid>
              <a:tr h="54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Problem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Solution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Value Proposition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Unfair Advantage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1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Customer Segments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31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Readers are constantly bombarded with news stories that have little chance of directly impacting their quality of life.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Readers can grow weary of being presented with news via text-based feeds.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</a:t>
                      </a: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Many readers are not interested in reading long articles. 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Offer a local news aggregator that keeps readers focused on news that is more likely to impact them.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Present news stories to readers geographically via pins on a local map that offers various filtering options.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</a:t>
                      </a:r>
                      <a:r>
                        <a:rPr lang="en" sz="1000">
                          <a:solidFill>
                            <a:srgbClr val="000000"/>
                          </a:solidFill>
                        </a:rPr>
                        <a:t>Present crisp and accurate overviews of news stories. </a:t>
                      </a:r>
                      <a:endParaRPr sz="10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Our application will present readers with highly relevant and actionable news through a novel interface that is fun to engage.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Geolocal discovery of news presented via a map interface that to our knowledge, has very little precedent.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Accurate labeling of news stories (location, topic, etc…) via Machine Learning.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Crisp and accurate news story summarization generated via Machine Learning.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- 18 - 34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 Anyone who acquires news primarily from social media, mobile applications, and/or desktop web browsers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S.W.O.T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7"/>
          <p:cNvSpPr txBox="1"/>
          <p:nvPr/>
        </p:nvSpPr>
        <p:spPr>
          <a:xfrm>
            <a:off x="5245325" y="544625"/>
            <a:ext cx="38787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</a:t>
            </a:r>
            <a:r>
              <a:rPr lang="en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Unfair Advantage</a:t>
            </a:r>
            <a:endParaRPr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Geolocal discovery of news presented via a fun map interface that to our knowledge, has very little precedent.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Accurate aggregation and labeling of </a:t>
            </a:r>
            <a:r>
              <a:rPr b="1" i="1" lang="en">
                <a:solidFill>
                  <a:srgbClr val="38761D"/>
                </a:solidFill>
                <a:latin typeface="Maven Pro"/>
                <a:ea typeface="Maven Pro"/>
                <a:cs typeface="Maven Pro"/>
                <a:sym typeface="Maven Pro"/>
              </a:rPr>
              <a:t>local news media</a:t>
            </a:r>
            <a:r>
              <a:rPr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(location, topic, etc…) via Machine Learning.</a:t>
            </a:r>
            <a:endParaRPr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40525" cy="183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16235"/>
            <a:ext cx="4940524" cy="20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5245325" y="877525"/>
            <a:ext cx="3878700" cy="1838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User Profile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670775"/>
            <a:ext cx="3688225" cy="40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12838"/>
            <a:ext cx="4168992" cy="39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44937"/>
            <a:ext cx="4561200" cy="40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Primary Market Research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45" name="Google Shape;145;p20"/>
          <p:cNvCxnSpPr/>
          <p:nvPr/>
        </p:nvCxnSpPr>
        <p:spPr>
          <a:xfrm>
            <a:off x="50125" y="534732"/>
            <a:ext cx="90738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51050" y="1174200"/>
            <a:ext cx="9010800" cy="3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Asked 9 questions in first survey. Next survey will include 11+ questions.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satisfied are you with your method of news consumption?. Number of responses: 54 responses."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050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